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73" r:id="rId6"/>
    <p:sldId id="266" r:id="rId7"/>
    <p:sldId id="267" r:id="rId8"/>
    <p:sldId id="274" r:id="rId9"/>
    <p:sldId id="269" r:id="rId10"/>
    <p:sldId id="270" r:id="rId11"/>
    <p:sldId id="275" r:id="rId12"/>
    <p:sldId id="296" r:id="rId13"/>
    <p:sldId id="271" r:id="rId14"/>
    <p:sldId id="281" r:id="rId15"/>
    <p:sldId id="295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7E21-3A2A-42C0-815E-0CB998D62D7F}" type="datetimeFigureOut">
              <a:rPr lang="it-IT" smtClean="0"/>
              <a:pPr/>
              <a:t>10/02/2014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1EBB-AEE5-4441-9B46-772FAE22116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7E21-3A2A-42C0-815E-0CB998D62D7F}" type="datetimeFigureOut">
              <a:rPr lang="it-IT" smtClean="0"/>
              <a:pPr/>
              <a:t>10/02/2014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1EBB-AEE5-4441-9B46-772FAE22116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7E21-3A2A-42C0-815E-0CB998D62D7F}" type="datetimeFigureOut">
              <a:rPr lang="it-IT" smtClean="0"/>
              <a:pPr/>
              <a:t>10/02/2014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1EBB-AEE5-4441-9B46-772FAE22116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7E21-3A2A-42C0-815E-0CB998D62D7F}" type="datetimeFigureOut">
              <a:rPr lang="it-IT" smtClean="0"/>
              <a:pPr/>
              <a:t>10/02/2014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1EBB-AEE5-4441-9B46-772FAE22116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7E21-3A2A-42C0-815E-0CB998D62D7F}" type="datetimeFigureOut">
              <a:rPr lang="it-IT" smtClean="0"/>
              <a:pPr/>
              <a:t>10/02/2014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1EBB-AEE5-4441-9B46-772FAE22116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7E21-3A2A-42C0-815E-0CB998D62D7F}" type="datetimeFigureOut">
              <a:rPr lang="it-IT" smtClean="0"/>
              <a:pPr/>
              <a:t>10/02/2014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1EBB-AEE5-4441-9B46-772FAE22116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7E21-3A2A-42C0-815E-0CB998D62D7F}" type="datetimeFigureOut">
              <a:rPr lang="it-IT" smtClean="0"/>
              <a:pPr/>
              <a:t>10/02/2014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1EBB-AEE5-4441-9B46-772FAE22116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7E21-3A2A-42C0-815E-0CB998D62D7F}" type="datetimeFigureOut">
              <a:rPr lang="it-IT" smtClean="0"/>
              <a:pPr/>
              <a:t>10/02/2014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1EBB-AEE5-4441-9B46-772FAE22116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7E21-3A2A-42C0-815E-0CB998D62D7F}" type="datetimeFigureOut">
              <a:rPr lang="it-IT" smtClean="0"/>
              <a:pPr/>
              <a:t>10/02/2014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1EBB-AEE5-4441-9B46-772FAE22116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7E21-3A2A-42C0-815E-0CB998D62D7F}" type="datetimeFigureOut">
              <a:rPr lang="it-IT" smtClean="0"/>
              <a:pPr/>
              <a:t>10/02/2014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1EBB-AEE5-4441-9B46-772FAE22116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7E21-3A2A-42C0-815E-0CB998D62D7F}" type="datetimeFigureOut">
              <a:rPr lang="it-IT" smtClean="0"/>
              <a:pPr/>
              <a:t>10/02/2014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21EBB-AEE5-4441-9B46-772FAE22116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87E21-3A2A-42C0-815E-0CB998D62D7F}" type="datetimeFigureOut">
              <a:rPr lang="it-IT" smtClean="0"/>
              <a:pPr/>
              <a:t>10/02/2014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21EBB-AEE5-4441-9B46-772FAE22116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amera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Carla\Desktop\musica2\ScatMan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t.wikipedia.org/wiki/2005" TargetMode="External"/><Relationship Id="rId5" Type="http://schemas.openxmlformats.org/officeDocument/2006/relationships/hyperlink" Target="http://it.wikipedia.org/wiki/31_luglio" TargetMode="External"/><Relationship Id="rId4" Type="http://schemas.openxmlformats.org/officeDocument/2006/relationships/hyperlink" Target="http://it.wikipedia.org/wiki/Itali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t.wikipedia.org/wiki/2_ottobre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it.wikipedia.org/wiki/Angelo_custod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20327395">
            <a:off x="1371600" y="3886200"/>
            <a:ext cx="6400800" cy="1752600"/>
          </a:xfrm>
          <a:gradFill>
            <a:gsLst>
              <a:gs pos="0">
                <a:schemeClr val="accent6">
                  <a:shade val="51000"/>
                  <a:satMod val="130000"/>
                  <a:alpha val="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Rettangolo 3"/>
          <p:cNvSpPr>
            <a:spLocks noChangeAspect="1"/>
          </p:cNvSpPr>
          <p:nvPr/>
        </p:nvSpPr>
        <p:spPr>
          <a:xfrm rot="20177104">
            <a:off x="1338294" y="1395112"/>
            <a:ext cx="5612959" cy="156966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9600" b="1" cap="none" spc="0" dirty="0" smtClean="0">
                <a:ln/>
                <a:solidFill>
                  <a:schemeClr val="bg1"/>
                </a:solidFill>
                <a:effectLst/>
                <a:latin typeface="Comic Sans MS" pitchFamily="66" charset="0"/>
              </a:rPr>
              <a:t>NONNI</a:t>
            </a:r>
            <a:endParaRPr lang="it-IT" sz="9600" b="1" cap="none" spc="0" dirty="0">
              <a:ln/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 rot="20316618">
            <a:off x="1588107" y="4437112"/>
            <a:ext cx="5947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GRANDPARENTS</a:t>
            </a:r>
            <a:endParaRPr lang="it-IT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7" name="ScatM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8" name="ScatM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99047" y="332656"/>
            <a:ext cx="59602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Ma … erano tutte </a:t>
            </a:r>
          </a:p>
          <a:p>
            <a:pPr algn="ctr"/>
            <a:r>
              <a:rPr lang="it-IT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BELLISSIME!!!</a:t>
            </a:r>
            <a:endParaRPr lang="it-IT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496574" y="5288340"/>
            <a:ext cx="46474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Ma … anche</a:t>
            </a:r>
          </a:p>
          <a:p>
            <a:pPr algn="ctr"/>
            <a:r>
              <a:rPr lang="it-IT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BUONISSIME</a:t>
            </a:r>
            <a:endParaRPr lang="it-IT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836712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 ABBIAMO PREMIATE TUTTE!  </a:t>
            </a:r>
            <a:endParaRPr lang="it-IT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rla\Desktop\fotononni\Immagine 092.jpg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348880"/>
            <a:ext cx="4886400" cy="3664800"/>
          </a:xfrm>
          <a:prstGeom prst="rect">
            <a:avLst/>
          </a:prstGeom>
          <a:noFill/>
        </p:spPr>
      </p:pic>
      <p:sp>
        <p:nvSpPr>
          <p:cNvPr id="3" name="Rettangolo 2"/>
          <p:cNvSpPr/>
          <p:nvPr/>
        </p:nvSpPr>
        <p:spPr>
          <a:xfrm>
            <a:off x="467544" y="0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 ABBIAMO MANGIATE TUTTE CON I NOSTRI NONNI E I NOSTRI GENITORI</a:t>
            </a:r>
            <a:endParaRPr lang="it-IT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>
            <a:noAutofit/>
          </a:bodyPr>
          <a:lstStyle/>
          <a:p>
            <a:r>
              <a:rPr lang="it-IT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 nonni </a:t>
            </a:r>
            <a:br>
              <a:rPr lang="it-IT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it-IT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it-IT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it-IT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sono stati felici </a:t>
            </a:r>
            <a:br>
              <a:rPr lang="it-IT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it-IT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it-IT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it-IT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 questa iniziativa</a:t>
            </a:r>
            <a:endParaRPr lang="it-IT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3000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data:image/jpeg;base64,/9j/4AAQSkZJRgABAQAAAQABAAD/2wCEAAkGBwgHBgkIBwgKCgkLDRYPDQwMDRsUFRAWIB0iIiAdHx8kKDQsJCYxJx8fLT0tMTU3Ojo6Iys/RD84QzQ5OjcBCgoKDQwNGg8PGjclHyU3Nzc3Nzc3Nzc3Nzc3Nzc3Nzc3Nzc3Nzc3Nzc3Nzc3Nzc3Nzc3Nzc3Nzc3Nzc3Nzc3N//AABEIAFoAcgMBIgACEQEDEQH/xAAcAAEAAgMBAQEAAAAAAAAAAAAABQcBBAYDAgj/xAA9EAABAwMCAgYGCAQHAAAAAAABAAIDBAURBiESMRMiQVFhcQcygaGx8BQVQlJyssHRM2KR4SMkQ1Oi0vH/xAAYAQEBAQEBAAAAAAAAAAAAAAAAAwQBAv/EACIRAAMAAgICAgMBAAAAAAAAAAABAgMhETESEzJBIlGRBP/aAAwDAQACEQMRAD8AvFEQoAmVy+ptaUNkeaeNv0qs/wBprsBv4ndnlzVaXK+au1XPJBCZKemDy3o6fLWnmME8z88lWMTrfSJ1lS0tlu3LUtlthLa66UkLxzYZQXf0G6h3eknSbSR9aZx2iCQj8qruh9GF0qQXSMa3i5l8mP3UrF6J6wAE1NI0ju6Qn4r34Yl2zx5ZH0jvqHWenK44p7tTk/zks/NhTkUscrA+J7XtPJzTkFU9U+iusjaTHLGSNxwkge/K0I7LqnTc3S0EkoaDkiJ2x8xyT1RXxoey5+SLzRVzpr0jccgpL/H0Mo26drTj2jsVhxSxzRtkie17HDLXNOQQo3FQ+GVi1a5R9oiLyegiIgCIiALnNZakisFvL8gzybRM7Se9T08gYwknA7SqhuBfqrWTYCXfRonHiHc0c/hhVwwqrfRLLbmddkFQRTXasex3UlmJkYCCdydgT3dvtXQWG+1ml6/6Fd6VzoATlrh1o/Fp7R8hWPR2SjYGzCFrZMYBA5BeF8sdLdKYwV0XEB/Dlbs5nkf0Vvcm/F9EvS0k57JegraWvpmVFHMyWF/JzT87rZVQmK86Frungk6ahedzg9G/8X3XePxCsbTuoqG/U3SUr+GVv8SFx6zD+o8VHJi8draKxk8tPTJdeM9NFMOs0Z717rBOOaktFTitU6PpblGTwiOoA6kzRv5EdoUR6NbtVU9XNaqmTpIg5zYjzALc54T93b3KR1vq+Cl4qChd0k5yHFp5eHh5+wb8vjQljqon/WFxGKiQf4cfLo2nw7Nuz+u5Wrfr/Iza9n4nfNORlZWGjAwsrKaQiIgCIiAib/KY7bVuB9WF3wXBaAhBvVwmPrHG/nj9grCusH0imnhP+oxzM+Ywq70XUfRb46KXqmTMZB7HA/uMK+P4sjfyRabBhoCyQDzWGHLAV9KBY0auiZLG5hY17HDDmOGQQq9vWlKy1VP1npqSVjozkwNPXZ38P3h4H3q0F4zQNk35O7wqxkck7xqjlNJ62p7oG0ly4aau5b7NlPh3HwW3rW9G12Z0zH8BkcIw/uznf3KD1ZZrPXVDg2vo6W588dK0cf4m5965mtrqn6BNYtQteI3AdFOesWEeq7+Yf3VVjmn5T/CTupXD/pLaB07FK51xqiJ6gP4Wk/ZPPOO/4KzYIWws4W+096pXSWqKnS9d9FuQ6SjfgB7TnHcQe0ePyLmoK6nuFMyppJmSxPGQ5pXnP5c76PWHx40bKIizlwiIgCIiA8ahnE3ZVhrigmtdaLvSR5ic/M2PsO7T7e/v81aq0K6iZPE9jmNe14Ic0jII7lXFfi9k8keSIvSOoqe80jR0g6do6w7/ABXRqobzpS5WKqdXace8szkwg9Zo/Ue9Kb0r3Cki6CvtXHO0Y4i4sOfEYVLw87jaPEZWtX2WvV1cNHA6eokDI2jclVPq3W1wvdR9Waf42ROOC+P1njzH/nnnAj5qnUmu61ruhFNSjbjwQ1rfPmfIe3ZWLpXSlJZ6ZrYmEuI68rx15P2HguqJxrmuw6q3xPRTdPpW7y1BDKGpLs5L3M5nvySt2sbdrYxtJd4pHU/2Hu3LfEE8/LbzV+iJgZwBoAUZdLRBVwPilibJG4bscM5Sf9HL/I5WHWijjkxta7EsL/VLT2+B7D4Hf4rYsN8uOmagTUEhlpnHrxOyQ4fvz+d1Mah0dU2p8lTa2mamP8SncM7eI7fMbhc40CXJpw4EDLonbu9n3h489vatPKpftGbhzX6Zd2mdUUGoaYPpnhkwH+JC49Zv7hTq/N8L56SoZVW6V0UzNwWuwf7j58VZ+jvSHBX8FHeiIKnGGy4wx/n3LJlwOdz0aseZPVHfSyNijdI84a0Fzj3ALwt9dFcITLAJQ0HGJInMPvG6xcsSW2q4TnML8Y/CV8WN/SWagf8Aepoz/wAQofRY3kRFw6EREB5SwRy+u0FaFRp+11Lw+opGSOHaVKIu8scGtT0NNTNDYIWMA5ADktlEXAEREBrVNKyYHbBXCao0XDWPdUUn+XqhuHN2Dj+h8VYi85YmyNwQqRkcPR4uFS4Z+fa6CalqHU9zjdBUg5EuNn+LsfmHtB3WlURYfibqPbuHA7Ed+3xCuy+2CnuEBjqIg9v2T2tPgqxvVgqrNkSsNTQk7PGxZ/1PjyW2Mirox3DjvaNjTWtq2zwmguJdPSOjLW8Ry5mRtg93z25Vr6VmZLp638LslkDWHzAwfgqgtGnKi4xk00UdVExwA4iGYyfWGe7mR5c+y5LNSsoqCng4uJ0TA0nGMnt96z51P0aMPl9kiixkIsxcyiIgCIiAIiIAiIgCIiA+XNDhuFqy22mmyJG5aeY7CtxF1No41yadHa6OiZwUsDY25zgd62wAFlEbbO8DCIi4D//Z"/>
          <p:cNvSpPr>
            <a:spLocks noChangeAspect="1" noChangeArrowheads="1"/>
          </p:cNvSpPr>
          <p:nvPr/>
        </p:nvSpPr>
        <p:spPr bwMode="auto">
          <a:xfrm>
            <a:off x="155575" y="-411163"/>
            <a:ext cx="108585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Rettangolo 2"/>
          <p:cNvSpPr/>
          <p:nvPr/>
        </p:nvSpPr>
        <p:spPr>
          <a:xfrm rot="18608086">
            <a:off x="-454595" y="1989667"/>
            <a:ext cx="59346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stralian Sunrise" pitchFamily="2" charset="0"/>
              </a:rPr>
              <a:t>C I A O </a:t>
            </a:r>
            <a:endParaRPr lang="it-IT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stralian Sunrise" pitchFamily="2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915816" y="4221088"/>
            <a:ext cx="28440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96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mienne" pitchFamily="82" charset="0"/>
              </a:rPr>
              <a:t>C I A O</a:t>
            </a:r>
            <a:endParaRPr lang="it-IT" sz="96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mienne" pitchFamily="82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211960" y="836712"/>
            <a:ext cx="43428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lackadder ITC" pitchFamily="82" charset="0"/>
              </a:rPr>
              <a:t>C I A O</a:t>
            </a:r>
            <a:endParaRPr lang="it-IT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lackadder ITC" pitchFamily="82" charset="0"/>
            </a:endParaRPr>
          </a:p>
        </p:txBody>
      </p:sp>
      <p:sp>
        <p:nvSpPr>
          <p:cNvPr id="7" name="Rettangolo 6"/>
          <p:cNvSpPr/>
          <p:nvPr/>
        </p:nvSpPr>
        <p:spPr>
          <a:xfrm rot="18237022">
            <a:off x="5148823" y="3854890"/>
            <a:ext cx="42915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adley Hand ITC" pitchFamily="66" charset="0"/>
              </a:rPr>
              <a:t>C I A O </a:t>
            </a:r>
            <a:endParaRPr lang="it-IT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11560" y="548680"/>
            <a:ext cx="17844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7200" dirty="0" smtClean="0">
                <a:solidFill>
                  <a:schemeClr val="accent6">
                    <a:lumMod val="75000"/>
                  </a:schemeClr>
                </a:solidFill>
              </a:rPr>
              <a:t>ΓΕΙΑ</a:t>
            </a:r>
            <a:endParaRPr lang="it-IT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796136" y="2204864"/>
            <a:ext cx="17604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7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OLÁ</a:t>
            </a:r>
            <a:endParaRPr lang="it-IT" sz="7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 rot="18673302">
            <a:off x="329734" y="2212399"/>
            <a:ext cx="22037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6000" b="1" dirty="0" smtClean="0">
                <a:solidFill>
                  <a:srgbClr val="00B050"/>
                </a:solidFill>
              </a:rPr>
              <a:t>HELLO</a:t>
            </a:r>
            <a:endParaRPr lang="it-IT" sz="6000" b="1" dirty="0">
              <a:solidFill>
                <a:srgbClr val="00B05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 rot="1911646">
            <a:off x="1117018" y="5251577"/>
            <a:ext cx="22951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0" b="1" dirty="0" smtClean="0">
                <a:solidFill>
                  <a:srgbClr val="00B0F0"/>
                </a:solidFill>
              </a:rPr>
              <a:t>HALLO</a:t>
            </a:r>
            <a:endParaRPr lang="it-IT" sz="6000" b="1" dirty="0">
              <a:solidFill>
                <a:srgbClr val="00B0F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059832" y="3284984"/>
            <a:ext cx="30492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 smtClean="0">
                <a:solidFill>
                  <a:schemeClr val="accent6"/>
                </a:solidFill>
                <a:latin typeface="Blackadder ITC" pitchFamily="82" charset="0"/>
              </a:rPr>
              <a:t>MERHABA</a:t>
            </a:r>
            <a:endParaRPr lang="it-IT" sz="3600" b="1" dirty="0">
              <a:solidFill>
                <a:schemeClr val="accent6"/>
              </a:solidFill>
              <a:latin typeface="Blackadder ITC" pitchFamily="82" charset="0"/>
            </a:endParaRPr>
          </a:p>
        </p:txBody>
      </p:sp>
    </p:spTree>
  </p:cSld>
  <p:clrMapOvr>
    <a:masterClrMapping/>
  </p:clrMapOvr>
  <p:transition advClick="0" advTm="7000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t2.gstatic.com/images?q=tbn:ANd9GcRBxzWk7nL1PKuBn6IqthwFpDa92fVYSaDD083AbowXvS7wzOFCf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077072"/>
            <a:ext cx="1847850" cy="2466975"/>
          </a:xfrm>
          <a:prstGeom prst="rect">
            <a:avLst/>
          </a:prstGeom>
          <a:noFill/>
        </p:spPr>
      </p:pic>
      <p:sp>
        <p:nvSpPr>
          <p:cNvPr id="2" name="Rettangolo 1"/>
          <p:cNvSpPr/>
          <p:nvPr/>
        </p:nvSpPr>
        <p:spPr>
          <a:xfrm>
            <a:off x="395536" y="332656"/>
            <a:ext cx="8352928" cy="6186309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r>
              <a:rPr lang="it-IT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La Festa dei nonni è una ricorrenza civile introdotta in </a:t>
            </a:r>
            <a:r>
              <a:rPr lang="it-IT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  <a:hlinkClick r:id="rId4" action="ppaction://hlinkfile" tooltip="Italia"/>
              </a:rPr>
              <a:t>Italia</a:t>
            </a:r>
            <a:r>
              <a:rPr lang="it-IT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con la Legge 159 del </a:t>
            </a:r>
            <a:r>
              <a:rPr lang="it-IT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  <a:hlinkClick r:id="rId5" action="ppaction://hlinkfile" tooltip="31 luglio"/>
              </a:rPr>
              <a:t>31 luglio</a:t>
            </a:r>
            <a:r>
              <a:rPr lang="it-IT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it-IT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  <a:hlinkClick r:id="rId6" action="ppaction://hlinkfile" tooltip="2005"/>
              </a:rPr>
              <a:t>2005</a:t>
            </a:r>
            <a:r>
              <a:rPr lang="it-IT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, </a:t>
            </a:r>
            <a:r>
              <a:rPr lang="it-IT" sz="4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quale momento per celebrare l'importanza del ruolo svolto dai nonni all'interno delle famiglie e della società in generale</a:t>
            </a:r>
            <a:r>
              <a:rPr lang="it-IT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.</a:t>
            </a:r>
            <a:r>
              <a:rPr lang="it-IT" sz="44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endParaRPr lang="it-IT" sz="44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1520" y="260648"/>
            <a:ext cx="4968552" cy="550920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it-IT" sz="32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 Nonni sono una presenza preziosa e questa meravigliosa festa vuole sottolineare il loro importante ruolo all’interno della famiglia e nella società risvegliando il rispetto e l’amore che spesso ci si dimentica di dimostrare loro.</a:t>
            </a:r>
            <a:endParaRPr lang="it-IT" sz="32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004048" y="1196752"/>
            <a:ext cx="3672408" cy="48320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it-IT" sz="4400" b="1" dirty="0">
                <a:solidFill>
                  <a:schemeClr val="bg1"/>
                </a:solidFill>
                <a:latin typeface="Comic Sans MS" pitchFamily="66" charset="0"/>
              </a:rPr>
              <a:t>Il fiore ufficiale della festa dei </a:t>
            </a:r>
            <a:r>
              <a:rPr lang="it-IT" sz="4400" b="1" dirty="0" smtClean="0">
                <a:solidFill>
                  <a:schemeClr val="bg1"/>
                </a:solidFill>
                <a:latin typeface="Comic Sans MS" pitchFamily="66" charset="0"/>
              </a:rPr>
              <a:t>nonni è il</a:t>
            </a:r>
          </a:p>
          <a:p>
            <a:pPr algn="ctr"/>
            <a:r>
              <a:rPr lang="it-IT" sz="4400" b="1" dirty="0" smtClean="0">
                <a:solidFill>
                  <a:schemeClr val="bg1"/>
                </a:solidFill>
                <a:latin typeface="Comic Sans MS" pitchFamily="66" charset="0"/>
              </a:rPr>
              <a:t> “Non </a:t>
            </a:r>
            <a:r>
              <a:rPr lang="it-IT" sz="4400" b="1" dirty="0">
                <a:solidFill>
                  <a:schemeClr val="bg1"/>
                </a:solidFill>
                <a:latin typeface="Comic Sans MS" pitchFamily="66" charset="0"/>
              </a:rPr>
              <a:t>ti scordar di </a:t>
            </a:r>
            <a:r>
              <a:rPr lang="it-IT" sz="4400" b="1" dirty="0" smtClean="0">
                <a:solidFill>
                  <a:schemeClr val="bg1"/>
                </a:solidFill>
                <a:latin typeface="Comic Sans MS" pitchFamily="66" charset="0"/>
              </a:rPr>
              <a:t>me” </a:t>
            </a:r>
            <a:endParaRPr lang="it-IT" sz="4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23528" y="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Viene festeggiata il 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hlinkClick r:id="rId3" action="ppaction://hlinkfile" tooltip="2 ottobre"/>
              </a:rPr>
              <a:t>2 ottobre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, data in cui la chiesa cattolica celebra gli </a:t>
            </a:r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hlinkClick r:id="rId4" action="ppaction://hlinkfile" tooltip="Angelo custode"/>
              </a:rPr>
              <a:t>Angeli custodi</a:t>
            </a:r>
            <a:endParaRPr lang="it-IT" sz="36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572000" y="2060848"/>
            <a:ext cx="4248472" cy="3970318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  <a:latin typeface="Comic Sans MS" pitchFamily="66" charset="0"/>
              </a:rPr>
              <a:t>Insostituibili nella vita della famiglia, celebriamo coloro che assistono amorevolmente milioni di nipoti con amore e dedizione  </a:t>
            </a:r>
            <a:endParaRPr lang="it-IT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Carla\Pictures\nonni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2780928"/>
            <a:ext cx="3122094" cy="3578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t2.gstatic.com/images?q=tbn:ANd9GcRBxzWk7nL1PKuBn6IqthwFpDa92fVYSaDD083AbowXvS7wzOFCf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91025"/>
            <a:ext cx="1847850" cy="2466975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323528" y="260648"/>
            <a:ext cx="882047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Gli alunni e gli insegnanti dei plessi di Portella di Mare hanno preparato la prima </a:t>
            </a:r>
          </a:p>
          <a:p>
            <a:endParaRPr lang="it-IT" sz="48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it-IT" sz="6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“festa dei  nonni”  </a:t>
            </a:r>
            <a:endParaRPr lang="it-IT" sz="66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55776" y="4149080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 NONNI HANNO PARTECIPATO AL CONCORSO:                                     “LA TORTA PIÙ BELLA”</a:t>
            </a:r>
            <a:endParaRPr lang="it-IT" sz="36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124744"/>
            <a:ext cx="71513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Abbiamo raccontato </a:t>
            </a:r>
          </a:p>
          <a:p>
            <a:pPr algn="ctr"/>
            <a:r>
              <a:rPr lang="it-IT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la storia della festa</a:t>
            </a:r>
            <a:endParaRPr lang="it-IT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1196752"/>
            <a:ext cx="8307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Abbiamo recitato poesie</a:t>
            </a:r>
            <a:endParaRPr lang="it-IT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1600" y="332656"/>
            <a:ext cx="74529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coolSlan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Abbiamo cantato canzoni</a:t>
            </a:r>
          </a:p>
          <a:p>
            <a:pPr algn="ctr"/>
            <a:r>
              <a:rPr lang="it-IT" sz="54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 loro dedicate</a:t>
            </a:r>
            <a:endParaRPr lang="it-IT" sz="54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721223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6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Dovevamo votare</a:t>
            </a:r>
          </a:p>
          <a:p>
            <a:pPr algn="ctr"/>
            <a:r>
              <a:rPr lang="it-IT" sz="6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 la torta più bella</a:t>
            </a:r>
            <a:endParaRPr lang="it-IT" sz="6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237</Words>
  <Application>Microsoft Office PowerPoint</Application>
  <PresentationFormat>Presentazione su schermo (4:3)</PresentationFormat>
  <Paragraphs>36</Paragraphs>
  <Slides>15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I nonni   sono stati felici   di questa iniziativa</vt:lpstr>
      <vt:lpstr>Diapositiva 14</vt:lpstr>
      <vt:lpstr>Diapositiva 15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Carla</dc:creator>
  <cp:lastModifiedBy>Andrea</cp:lastModifiedBy>
  <cp:revision>831</cp:revision>
  <dcterms:created xsi:type="dcterms:W3CDTF">2013-02-14T18:41:43Z</dcterms:created>
  <dcterms:modified xsi:type="dcterms:W3CDTF">2014-02-10T00:23:50Z</dcterms:modified>
</cp:coreProperties>
</file>